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1" r:id="rId6"/>
    <p:sldId id="262" r:id="rId7"/>
    <p:sldId id="269" r:id="rId8"/>
    <p:sldId id="270" r:id="rId9"/>
    <p:sldId id="266" r:id="rId10"/>
    <p:sldId id="271" r:id="rId11"/>
    <p:sldId id="264" r:id="rId12"/>
    <p:sldId id="265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41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5"/>
  </p:normalViewPr>
  <p:slideViewPr>
    <p:cSldViewPr snapToGrid="0" snapToObjects="1">
      <p:cViewPr varScale="1">
        <p:scale>
          <a:sx n="81" d="100"/>
          <a:sy n="81" d="100"/>
        </p:scale>
        <p:origin x="96" y="6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37DEE4-0431-6B49-80F3-55E00ED63D65}" type="datetimeFigureOut">
              <a:rPr lang="en-US" smtClean="0"/>
              <a:t>2/2/2016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431456-8B2A-1644-A95C-D1B7B390D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54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31456-8B2A-1644-A95C-D1B7B390DD8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5951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31456-8B2A-1644-A95C-D1B7B390DD8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6824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31456-8B2A-1644-A95C-D1B7B390DD8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36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31456-8B2A-1644-A95C-D1B7B390DD8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159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31456-8B2A-1644-A95C-D1B7B390DD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785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31456-8B2A-1644-A95C-D1B7B390DD8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872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31456-8B2A-1644-A95C-D1B7B390DD8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962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31456-8B2A-1644-A95C-D1B7B390DD8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787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31456-8B2A-1644-A95C-D1B7B390DD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409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31456-8B2A-1644-A95C-D1B7B390DD8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178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31456-8B2A-1644-A95C-D1B7B390DD8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369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89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7000"/>
    </mc:Choice>
    <mc:Fallback xmlns="">
      <p:transition spd="slow" advClick="0" advTm="7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32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7000"/>
    </mc:Choice>
    <mc:Fallback xmlns="">
      <p:transition spd="slow" advClick="0" advTm="7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6532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7000"/>
    </mc:Choice>
    <mc:Fallback xmlns="">
      <p:transition spd="slow" advClick="0" advTm="7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79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7000"/>
    </mc:Choice>
    <mc:Fallback xmlns="">
      <p:transition spd="slow" advClick="0" advTm="7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7172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7000"/>
    </mc:Choice>
    <mc:Fallback xmlns="">
      <p:transition spd="slow" advClick="0" advTm="7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16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7000"/>
    </mc:Choice>
    <mc:Fallback xmlns="">
      <p:transition spd="slow" advClick="0" advTm="7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2/2/2016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1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7000"/>
    </mc:Choice>
    <mc:Fallback xmlns="">
      <p:transition spd="slow" advClick="0" advTm="7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7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7000"/>
    </mc:Choice>
    <mc:Fallback xmlns="">
      <p:transition spd="slow" advClick="0" advTm="7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87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7000"/>
    </mc:Choice>
    <mc:Fallback xmlns="">
      <p:transition spd="slow" advClick="0" advTm="7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3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7000"/>
    </mc:Choice>
    <mc:Fallback xmlns="">
      <p:transition spd="slow" advClick="0" advTm="7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2/2/2016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50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7000"/>
    </mc:Choice>
    <mc:Fallback xmlns="">
      <p:transition spd="slow" advClick="0" advTm="7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48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7000"/>
    </mc:Choice>
    <mc:Fallback xmlns="">
      <p:transition spd="slow" advClick="0" advTm="7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04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7000"/>
    </mc:Choice>
    <mc:Fallback xmlns="">
      <p:transition spd="slow" advClick="0" advTm="7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24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7000"/>
    </mc:Choice>
    <mc:Fallback xmlns="">
      <p:transition spd="slow" advClick="0" advTm="7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2/2/2016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88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7000"/>
    </mc:Choice>
    <mc:Fallback xmlns="">
      <p:transition spd="slow" advClick="0" advTm="7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17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7000"/>
    </mc:Choice>
    <mc:Fallback xmlns="">
      <p:transition spd="slow" advClick="0" advTm="7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005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</p:sldLayoutIdLst>
  <mc:AlternateContent xmlns:mc="http://schemas.openxmlformats.org/markup-compatibility/2006" xmlns:p14="http://schemas.microsoft.com/office/powerpoint/2010/main">
    <mc:Choice Requires="p14">
      <p:transition spd="slow" p14:dur="4000" advClick="0" advTm="7000"/>
    </mc:Choice>
    <mc:Fallback xmlns="">
      <p:transition spd="slow" advClick="0" advTm="70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1.jp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1.jp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256" y="0"/>
            <a:ext cx="6106406" cy="50905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70292" y="5338483"/>
            <a:ext cx="271433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April 6-8, 2016</a:t>
            </a:r>
          </a:p>
          <a:p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Hunt Valley Inn</a:t>
            </a:r>
            <a:endParaRPr lang="en-US" sz="32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2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67" y="64686"/>
            <a:ext cx="1133672" cy="9450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639" y="1807151"/>
            <a:ext cx="1324305" cy="147391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45971" y="1807151"/>
            <a:ext cx="17668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Trevor Bryan</a:t>
            </a:r>
          </a:p>
        </p:txBody>
      </p:sp>
      <p:sp>
        <p:nvSpPr>
          <p:cNvPr id="8" name="Rectangle 7"/>
          <p:cNvSpPr/>
          <p:nvPr/>
        </p:nvSpPr>
        <p:spPr>
          <a:xfrm>
            <a:off x="4845971" y="2544107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The Art </a:t>
            </a: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   of </a:t>
            </a: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Comprehension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08" y="4292600"/>
            <a:ext cx="1803566" cy="230582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978713" y="4292600"/>
            <a:ext cx="2430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Barbara </a:t>
            </a:r>
            <a:r>
              <a:rPr lang="en-US" sz="2400" dirty="0" err="1">
                <a:latin typeface="Calibri" charset="0"/>
                <a:ea typeface="Calibri" charset="0"/>
                <a:cs typeface="Calibri" charset="0"/>
              </a:rPr>
              <a:t>Boroson</a:t>
            </a:r>
            <a:endParaRPr lang="en-US" sz="24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714" y="4754265"/>
            <a:ext cx="1634088" cy="203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7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47943" y="1822014"/>
            <a:ext cx="9107626" cy="46779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846962" y="600089"/>
            <a:ext cx="34820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latin typeface="Calibri" charset="0"/>
                <a:ea typeface="Calibri" charset="0"/>
                <a:cs typeface="Calibri" charset="0"/>
              </a:rPr>
              <a:t>Jacqueline Jules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8" y="211371"/>
            <a:ext cx="1133672" cy="9450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376" y="2074373"/>
            <a:ext cx="3310759" cy="41732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008" y="2074373"/>
            <a:ext cx="1619369" cy="20761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86" y="2018164"/>
            <a:ext cx="1549775" cy="20761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007" y="4290428"/>
            <a:ext cx="1673105" cy="20696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86" y="4290428"/>
            <a:ext cx="1612642" cy="203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05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67" y="64686"/>
            <a:ext cx="1133672" cy="94507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5123791" y="662152"/>
            <a:ext cx="0" cy="60539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677916" y="3216163"/>
            <a:ext cx="911246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264639" y="1009762"/>
            <a:ext cx="3354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Marc Tyler Nobleman</a:t>
            </a:r>
            <a:endParaRPr lang="en-US" sz="2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27835" y="1014283"/>
            <a:ext cx="3055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Calibri" charset="0"/>
                <a:ea typeface="Calibri" charset="0"/>
                <a:cs typeface="Calibri" charset="0"/>
              </a:rPr>
              <a:t>Priscilla Cummings</a:t>
            </a:r>
            <a:endParaRPr lang="en-US" sz="2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64639" y="3891853"/>
            <a:ext cx="3354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Calibri" charset="0"/>
                <a:ea typeface="Calibri" charset="0"/>
                <a:cs typeface="Calibri" charset="0"/>
              </a:rPr>
              <a:t>Jennifer Keats Curtis</a:t>
            </a:r>
            <a:endParaRPr lang="en-US" sz="2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27835" y="3891853"/>
            <a:ext cx="3055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Richie </a:t>
            </a:r>
            <a:r>
              <a:rPr lang="en-US" sz="2800" dirty="0" err="1" smtClean="0">
                <a:latin typeface="Calibri" charset="0"/>
                <a:ea typeface="Calibri" charset="0"/>
                <a:cs typeface="Calibri" charset="0"/>
              </a:rPr>
              <a:t>Frieman</a:t>
            </a:r>
            <a:endParaRPr lang="en-US" sz="28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56" y="1640036"/>
            <a:ext cx="1360745" cy="13228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209" y="1532982"/>
            <a:ext cx="1188087" cy="1536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849" y="1532982"/>
            <a:ext cx="1295070" cy="1536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150" y="1532982"/>
            <a:ext cx="1269654" cy="1536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08" y="1532982"/>
            <a:ext cx="1060456" cy="15369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385" y="1579395"/>
            <a:ext cx="1043434" cy="15369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67" y="4415073"/>
            <a:ext cx="1846882" cy="23010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970" y="4415073"/>
            <a:ext cx="1141949" cy="12762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886" y="4415073"/>
            <a:ext cx="1837905" cy="18146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404" y="5891114"/>
            <a:ext cx="3147387" cy="939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151" y="4396173"/>
            <a:ext cx="1735078" cy="231993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385" y="4415074"/>
            <a:ext cx="1539395" cy="230103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94" y="4396173"/>
            <a:ext cx="1397000" cy="231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25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67" y="64686"/>
            <a:ext cx="1133672" cy="94507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5123791" y="662152"/>
            <a:ext cx="0" cy="60539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677916" y="3216163"/>
            <a:ext cx="911246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067925" y="1009762"/>
            <a:ext cx="1995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Jerry </a:t>
            </a:r>
            <a:r>
              <a:rPr lang="en-US" sz="2800" dirty="0" err="1" smtClean="0">
                <a:latin typeface="Calibri" charset="0"/>
                <a:ea typeface="Calibri" charset="0"/>
                <a:cs typeface="Calibri" charset="0"/>
              </a:rPr>
              <a:t>Palotta</a:t>
            </a:r>
            <a:endParaRPr lang="en-US" sz="2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19328" y="1014283"/>
            <a:ext cx="17774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Mike </a:t>
            </a:r>
            <a:r>
              <a:rPr lang="en-US" sz="2800" dirty="0" err="1" smtClean="0">
                <a:latin typeface="Calibri" charset="0"/>
                <a:ea typeface="Calibri" charset="0"/>
                <a:cs typeface="Calibri" charset="0"/>
              </a:rPr>
              <a:t>Artell</a:t>
            </a:r>
            <a:endParaRPr lang="en-US" sz="2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67925" y="3584053"/>
            <a:ext cx="21089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Floyd Cooper</a:t>
            </a:r>
            <a:endParaRPr lang="en-US" sz="2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47264" y="3545001"/>
            <a:ext cx="3966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Michael </a:t>
            </a:r>
            <a:r>
              <a:rPr lang="en-US" sz="2800" smtClean="0">
                <a:latin typeface="Calibri" charset="0"/>
                <a:ea typeface="Calibri" charset="0"/>
                <a:cs typeface="Calibri" charset="0"/>
              </a:rPr>
              <a:t>“Mike” 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Shoulders</a:t>
            </a:r>
            <a:endParaRPr lang="en-US" sz="28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67" y="1532982"/>
            <a:ext cx="1133672" cy="13886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906" y="1532982"/>
            <a:ext cx="1636264" cy="1388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437" y="1532982"/>
            <a:ext cx="1731138" cy="13886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008" y="1493147"/>
            <a:ext cx="1677103" cy="14284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399" y="1493147"/>
            <a:ext cx="1860775" cy="14224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462" y="1009762"/>
            <a:ext cx="1516733" cy="19319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67" y="4374426"/>
            <a:ext cx="1720629" cy="23416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099" y="4374426"/>
            <a:ext cx="1648868" cy="24093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432" y="4374426"/>
            <a:ext cx="1333409" cy="240933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025" y="4475108"/>
            <a:ext cx="1488975" cy="233384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28" y="5127649"/>
            <a:ext cx="2062746" cy="165611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911" y="5121022"/>
            <a:ext cx="1948186" cy="166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18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08884" y="1785885"/>
            <a:ext cx="9107626" cy="46779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655057" y="348043"/>
            <a:ext cx="58658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latin typeface="Calibri" charset="0"/>
                <a:ea typeface="Calibri" charset="0"/>
                <a:cs typeface="Calibri" charset="0"/>
              </a:rPr>
              <a:t>The 2 Sisters</a:t>
            </a:r>
          </a:p>
          <a:p>
            <a:pPr algn="ctr"/>
            <a:r>
              <a:rPr lang="en-US" sz="4000" dirty="0" smtClean="0">
                <a:latin typeface="Calibri" charset="0"/>
                <a:ea typeface="Calibri" charset="0"/>
                <a:cs typeface="Calibri" charset="0"/>
              </a:rPr>
              <a:t>Gail </a:t>
            </a:r>
            <a:r>
              <a:rPr lang="en-US" sz="4000" dirty="0" err="1" smtClean="0">
                <a:latin typeface="Calibri" charset="0"/>
                <a:ea typeface="Calibri" charset="0"/>
                <a:cs typeface="Calibri" charset="0"/>
              </a:rPr>
              <a:t>Boushey</a:t>
            </a:r>
            <a:r>
              <a:rPr lang="en-US" sz="4000" dirty="0" smtClean="0">
                <a:latin typeface="Calibri" charset="0"/>
                <a:ea typeface="Calibri" charset="0"/>
                <a:cs typeface="Calibri" charset="0"/>
              </a:rPr>
              <a:t> &amp; Joan Moser</a:t>
            </a:r>
            <a:endParaRPr lang="en-US" sz="40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305" y="2061989"/>
            <a:ext cx="5669757" cy="37679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8" y="211371"/>
            <a:ext cx="1133672" cy="9450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970" y="2741706"/>
            <a:ext cx="1835523" cy="240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93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40523" y="1879722"/>
            <a:ext cx="9049409" cy="46787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383016" y="433172"/>
            <a:ext cx="683603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latin typeface="Calibri" charset="0"/>
                <a:ea typeface="Calibri" charset="0"/>
                <a:cs typeface="Calibri" charset="0"/>
              </a:rPr>
              <a:t>Mark Edwards, </a:t>
            </a:r>
            <a:r>
              <a:rPr lang="en-US" sz="4000" dirty="0" err="1" smtClean="0">
                <a:latin typeface="Calibri" charset="0"/>
                <a:ea typeface="Calibri" charset="0"/>
                <a:cs typeface="Calibri" charset="0"/>
              </a:rPr>
              <a:t>Ed.D</a:t>
            </a:r>
            <a:r>
              <a:rPr lang="en-US" sz="4000" dirty="0" smtClean="0">
                <a:latin typeface="Calibri" charset="0"/>
                <a:ea typeface="Calibri" charset="0"/>
                <a:cs typeface="Calibri" charset="0"/>
              </a:rPr>
              <a:t>.</a:t>
            </a:r>
          </a:p>
          <a:p>
            <a:pPr algn="ctr"/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Superintendent of Mooresville Graded School District</a:t>
            </a:r>
          </a:p>
          <a:p>
            <a:pPr algn="ctr"/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Mooresville, NC</a:t>
            </a:r>
            <a:endParaRPr lang="en-US" sz="24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8" y="211371"/>
            <a:ext cx="1133672" cy="9450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872" y="2209928"/>
            <a:ext cx="3135407" cy="41682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308" y="2944051"/>
            <a:ext cx="2202859" cy="27000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132" y="2944051"/>
            <a:ext cx="2151694" cy="270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47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08884" y="1785885"/>
            <a:ext cx="9107626" cy="46779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732246" y="600089"/>
            <a:ext cx="371146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latin typeface="Calibri" charset="0"/>
                <a:ea typeface="Calibri" charset="0"/>
                <a:cs typeface="Calibri" charset="0"/>
              </a:rPr>
              <a:t>Jonathan Friesen</a:t>
            </a:r>
          </a:p>
          <a:p>
            <a:pPr algn="ctr"/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Author and Speaker</a:t>
            </a:r>
            <a:endParaRPr lang="en-US" sz="28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8" y="211371"/>
            <a:ext cx="1133672" cy="9450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156" y="2207570"/>
            <a:ext cx="3773205" cy="37360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434" y="3123449"/>
            <a:ext cx="1557159" cy="2456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162" y="3123448"/>
            <a:ext cx="1610471" cy="245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88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08884" y="1785885"/>
            <a:ext cx="9107626" cy="46779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611317" y="600089"/>
            <a:ext cx="39533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latin typeface="Calibri" charset="0"/>
                <a:ea typeface="Calibri" charset="0"/>
                <a:cs typeface="Calibri" charset="0"/>
              </a:rPr>
              <a:t>Kwame Alexander</a:t>
            </a:r>
          </a:p>
          <a:p>
            <a:pPr algn="ctr"/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Newbery Winner 2015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8" y="211371"/>
            <a:ext cx="1133672" cy="9450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04" y="1906382"/>
            <a:ext cx="2740861" cy="39426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705" y="2256001"/>
            <a:ext cx="1704058" cy="33249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902" y="2319913"/>
            <a:ext cx="1552895" cy="32610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937" y="2256000"/>
            <a:ext cx="1603846" cy="338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58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08884" y="1785885"/>
            <a:ext cx="9107626" cy="46779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227479" y="600089"/>
            <a:ext cx="2721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latin typeface="Calibri" charset="0"/>
                <a:ea typeface="Calibri" charset="0"/>
                <a:cs typeface="Calibri" charset="0"/>
              </a:rPr>
              <a:t>Jay </a:t>
            </a:r>
            <a:r>
              <a:rPr lang="en-US" sz="4000" dirty="0" err="1" smtClean="0">
                <a:latin typeface="Calibri" charset="0"/>
                <a:ea typeface="Calibri" charset="0"/>
                <a:cs typeface="Calibri" charset="0"/>
              </a:rPr>
              <a:t>McTighe</a:t>
            </a:r>
            <a:endParaRPr lang="en-US" sz="4000" dirty="0" smtClean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8" y="211371"/>
            <a:ext cx="1133672" cy="9450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75" y="2079303"/>
            <a:ext cx="5102929" cy="41953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703" y="2079303"/>
            <a:ext cx="1549400" cy="2133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703" y="4242676"/>
            <a:ext cx="1612900" cy="2032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056" y="3252076"/>
            <a:ext cx="1651000" cy="20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5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67" y="64686"/>
            <a:ext cx="1133672" cy="94507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97186" y="1009762"/>
            <a:ext cx="32608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Calibri" charset="0"/>
                <a:ea typeface="Calibri" charset="0"/>
                <a:cs typeface="Calibri" charset="0"/>
              </a:rPr>
              <a:t>Marvin </a:t>
            </a:r>
            <a:r>
              <a:rPr lang="en-US" sz="4000" dirty="0" err="1" smtClean="0">
                <a:latin typeface="Calibri" charset="0"/>
                <a:ea typeface="Calibri" charset="0"/>
                <a:cs typeface="Calibri" charset="0"/>
              </a:rPr>
              <a:t>Terban</a:t>
            </a:r>
            <a:endParaRPr lang="en-US" sz="40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67" y="1904124"/>
            <a:ext cx="3098800" cy="2387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543" y="3097924"/>
            <a:ext cx="2070100" cy="322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286" y="1904124"/>
            <a:ext cx="20447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11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08884" y="1785885"/>
            <a:ext cx="9107626" cy="46779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445985" y="600089"/>
            <a:ext cx="42839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latin typeface="Calibri" charset="0"/>
                <a:ea typeface="Calibri" charset="0"/>
                <a:cs typeface="Calibri" charset="0"/>
              </a:rPr>
              <a:t>Dr. Steven D. Cohen</a:t>
            </a:r>
            <a:endParaRPr lang="en-US" sz="3200" dirty="0" smtClean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8" y="211371"/>
            <a:ext cx="1133672" cy="9450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84" y="2142358"/>
            <a:ext cx="4080616" cy="38643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859" y="1775809"/>
            <a:ext cx="3314700" cy="459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918" y="1782615"/>
            <a:ext cx="3068144" cy="459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8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67" y="64686"/>
            <a:ext cx="1133672" cy="94507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5123791" y="662152"/>
            <a:ext cx="0" cy="60539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677916" y="3216163"/>
            <a:ext cx="911246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067925" y="1009762"/>
            <a:ext cx="2409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Margo </a:t>
            </a:r>
            <a:r>
              <a:rPr lang="en-US" sz="2800" dirty="0" err="1" smtClean="0">
                <a:latin typeface="Calibri" charset="0"/>
                <a:ea typeface="Calibri" charset="0"/>
                <a:cs typeface="Calibri" charset="0"/>
              </a:rPr>
              <a:t>Southall</a:t>
            </a:r>
            <a:endParaRPr lang="en-US" sz="2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11160" y="1014283"/>
            <a:ext cx="2411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Ruth </a:t>
            </a:r>
            <a:r>
              <a:rPr lang="en-US" sz="2800" dirty="0" err="1" smtClean="0">
                <a:latin typeface="Calibri" charset="0"/>
                <a:ea typeface="Calibri" charset="0"/>
                <a:cs typeface="Calibri" charset="0"/>
              </a:rPr>
              <a:t>Culham</a:t>
            </a:r>
            <a:endParaRPr lang="en-US" sz="2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67925" y="3899373"/>
            <a:ext cx="1823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Laura Robb</a:t>
            </a:r>
            <a:endParaRPr lang="en-US" sz="2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90898" y="3891853"/>
            <a:ext cx="3799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Amelia Van Name Larson</a:t>
            </a:r>
            <a:endParaRPr lang="en-US" sz="28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925" y="1532982"/>
            <a:ext cx="2409186" cy="16685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897" y="1532979"/>
            <a:ext cx="2932386" cy="15570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67" y="4415073"/>
            <a:ext cx="4741182" cy="24864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834" y="4454121"/>
            <a:ext cx="2191110" cy="213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7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517</TotalTime>
  <Words>102</Words>
  <Application>Microsoft Office PowerPoint</Application>
  <PresentationFormat>Widescreen</PresentationFormat>
  <Paragraphs>43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Hart, Zetta V</cp:lastModifiedBy>
  <cp:revision>42</cp:revision>
  <dcterms:created xsi:type="dcterms:W3CDTF">2015-09-25T01:11:31Z</dcterms:created>
  <dcterms:modified xsi:type="dcterms:W3CDTF">2016-02-02T16:04:25Z</dcterms:modified>
</cp:coreProperties>
</file>